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Average"/>
      <p:regular r:id="rId13"/>
    </p:embeddedFont>
    <p:embeddedFont>
      <p:font typeface="Oswald"/>
      <p:regular r:id="rId14"/>
      <p:bold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Average-regular.fnt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Oswald-bold.fntdata"/><Relationship Id="rId14" Type="http://schemas.openxmlformats.org/officeDocument/2006/relationships/font" Target="fonts/Oswald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e48bb8d2e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e48bb8d2e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e48bb8d2eb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e48bb8d2eb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e48bb8d2eb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e48bb8d2eb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e48bb8d2eb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e48bb8d2eb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e48bb8d2eb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e48bb8d2eb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e48bb8d2eb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e48bb8d2eb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 presenter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Je m’appelle Selby</a:t>
            </a:r>
            <a:endParaRPr/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700"/>
              <a:t>Comment tu t’appelles?</a:t>
            </a:r>
            <a:endParaRPr sz="4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3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32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5200"/>
              <a:t>Comment vous vous appelez?</a:t>
            </a:r>
            <a:endParaRPr sz="5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S-E-L-B-Y</a:t>
            </a:r>
            <a:endParaRPr/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7200"/>
              <a:t>Ca s’ecrit comment?</a:t>
            </a:r>
            <a:endParaRPr sz="7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/>
              <a:t>Mon prénom est Selby</a:t>
            </a:r>
            <a:endParaRPr sz="4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44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4400"/>
              <a:t>Mon nom est Sebastian.</a:t>
            </a:r>
            <a:endParaRPr sz="4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J’habite a coimbatore.</a:t>
            </a:r>
            <a:endParaRPr/>
          </a:p>
        </p:txBody>
      </p:sp>
      <p:sp>
        <p:nvSpPr>
          <p:cNvPr id="84" name="Google Shape;84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900"/>
              <a:t>Où habites-tu?</a:t>
            </a:r>
            <a:endParaRPr sz="59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42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6200"/>
              <a:t>O</a:t>
            </a:r>
            <a:r>
              <a:rPr lang="en" sz="6200"/>
              <a:t>ù </a:t>
            </a:r>
            <a:r>
              <a:rPr lang="en" sz="6200"/>
              <a:t> habitez-vous?</a:t>
            </a:r>
            <a:endParaRPr sz="6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Je suis indien/indienne</a:t>
            </a:r>
            <a:endParaRPr/>
          </a:p>
        </p:txBody>
      </p:sp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400"/>
              <a:t>Quelle est ta nationalité?</a:t>
            </a:r>
            <a:endParaRPr sz="5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3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32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6200"/>
              <a:t>Quelle est votre nationalité?</a:t>
            </a:r>
            <a:endParaRPr sz="62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J’ai trente -deux ans.</a:t>
            </a:r>
            <a:endParaRPr/>
          </a:p>
        </p:txBody>
      </p:sp>
      <p:sp>
        <p:nvSpPr>
          <p:cNvPr id="96" name="Google Shape;96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Quel âge as-tu?</a:t>
            </a:r>
            <a:endParaRPr sz="4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48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4800"/>
              <a:t>Quel âge avez-vous?</a:t>
            </a:r>
            <a:endParaRPr sz="4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